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226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4B4B7-438B-4834-B36F-4B5BC9FC85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2BD58D-91D2-4D44-95D5-711C0E9107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1480AA-C37E-40B8-A948-B8805EC71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27DF-4D30-4BA1-9EDF-B9BC2D98494B}" type="datetimeFigureOut">
              <a:rPr lang="zh-CN" altLang="en-US" smtClean="0"/>
              <a:t>2021/4/13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A689AD-4203-4B93-A18A-92E882FA3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33F04-642E-45B4-AC50-45805CA8A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F8CE-E9F6-422A-A586-147A0764EF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9761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3623D-F393-43DF-9666-52CA56129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474CFC-C0F5-453C-BD25-4DEBC3D22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6C405C-5478-4187-BD41-034AD8A74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27DF-4D30-4BA1-9EDF-B9BC2D98494B}" type="datetimeFigureOut">
              <a:rPr lang="zh-CN" altLang="en-US" smtClean="0"/>
              <a:t>2021/4/13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F89948-B6F0-4E21-BC6E-D4BABAC3A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B9588-1CFD-44E6-89A5-A2427DB01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F8CE-E9F6-422A-A586-147A0764EF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429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7992CF-C566-4951-9206-721272CADE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1BC0D2-8922-46D6-BD53-93CF70CA60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2A5722-E7A1-4697-906A-8A2FBFC56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27DF-4D30-4BA1-9EDF-B9BC2D98494B}" type="datetimeFigureOut">
              <a:rPr lang="zh-CN" altLang="en-US" smtClean="0"/>
              <a:t>2021/4/13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A00D6-E7DD-427E-BFFA-9A2043E1F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35941-18E4-47AD-BE03-2623DC380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F8CE-E9F6-422A-A586-147A0764EF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954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89A78-3705-448B-9AB3-2DB67B23A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32C78-A622-44E8-943E-A936BEFCA2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C2CF34-2C96-4BFD-A9DB-0C754B580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27DF-4D30-4BA1-9EDF-B9BC2D98494B}" type="datetimeFigureOut">
              <a:rPr lang="zh-CN" altLang="en-US" smtClean="0"/>
              <a:t>2021/4/13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93FE09-7EFB-4BC2-98F4-A3D338700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35301-B519-49A4-86F9-15C588F12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F8CE-E9F6-422A-A586-147A0764EF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02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F85F6-4DF4-4A1C-A5C3-844316FC1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B1AD2B-096A-41F8-8DD9-738F793F9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B59943-73A9-4A1F-BA27-493303867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27DF-4D30-4BA1-9EDF-B9BC2D98494B}" type="datetimeFigureOut">
              <a:rPr lang="zh-CN" altLang="en-US" smtClean="0"/>
              <a:t>2021/4/13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34E53D-3C40-458D-ABE4-C0D9BF87E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C8508-B097-425A-8E68-182474F3B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F8CE-E9F6-422A-A586-147A0764EF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170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7B347-66E5-42F9-9E8C-5FA6CF477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D69FC6-9791-4E4D-82F8-D5A6701834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BB7C15-F03D-4494-8460-3B98AAEAEF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3154F4-03FD-4E00-84D9-CC56006FC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27DF-4D30-4BA1-9EDF-B9BC2D98494B}" type="datetimeFigureOut">
              <a:rPr lang="zh-CN" altLang="en-US" smtClean="0"/>
              <a:t>2021/4/13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9D32BA-A546-40A8-A180-ECF1BDCFE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FF8850-7716-439B-8372-2A0F0B3FD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F8CE-E9F6-422A-A586-147A0764EF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705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6E31A-D59A-4BEC-A903-FC7AB2F51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AD785A-F43D-4C8D-8011-8F6ECD0551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719B7D-DF3A-4E3E-8622-E63516A922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7966CF-4EB5-4E5A-BA7D-58179D86F4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3416F9-8A9B-4499-8DED-A2EB52693E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D3B3EF-C9B8-47AB-B289-1108EB0FD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27DF-4D30-4BA1-9EDF-B9BC2D98494B}" type="datetimeFigureOut">
              <a:rPr lang="zh-CN" altLang="en-US" smtClean="0"/>
              <a:t>2021/4/13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A9F050-C5E7-4C78-848D-E604179BC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642594-A69F-4A13-8F3E-F2CAB8C04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F8CE-E9F6-422A-A586-147A0764EF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341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08A1D-9E75-4930-9B7D-D64271B4C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C5AD8E-C8C6-4F09-8839-DDA387F45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27DF-4D30-4BA1-9EDF-B9BC2D98494B}" type="datetimeFigureOut">
              <a:rPr lang="zh-CN" altLang="en-US" smtClean="0"/>
              <a:t>2021/4/13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9C021F-D128-44C6-9DCB-0DB624A25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DB71C0-1807-4C5E-817E-C7807EBDF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F8CE-E9F6-422A-A586-147A0764EF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005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0F9036-DC8C-41A6-B40E-F81F76641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27DF-4D30-4BA1-9EDF-B9BC2D98494B}" type="datetimeFigureOut">
              <a:rPr lang="zh-CN" altLang="en-US" smtClean="0"/>
              <a:t>2021/4/13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FE1CB3-F48A-4E3A-80BF-9FAF58687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A8F60-33E4-436A-998A-6852584C3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F8CE-E9F6-422A-A586-147A0764EF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541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92458-D4B7-466E-8291-706697A7F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D77FD-E38B-4505-AA0E-009D078A1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46CEC5-A518-447D-B25D-54E3EEBE1B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058F79-3476-41B0-8C06-82D94BEBD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27DF-4D30-4BA1-9EDF-B9BC2D98494B}" type="datetimeFigureOut">
              <a:rPr lang="zh-CN" altLang="en-US" smtClean="0"/>
              <a:t>2021/4/13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D7B851-F7B8-4469-BAD6-269A1CBEF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351875-E443-404F-A1E6-3D2923E9F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F8CE-E9F6-422A-A586-147A0764EF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425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1B84B-FDAE-4A1F-96D6-314726294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D9E101-40C8-4710-A9FB-0FAE7AFA49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2F6834-96C8-4CE1-A144-27EF066F89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5F20F5-0B57-4DAA-A362-EDC972283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27DF-4D30-4BA1-9EDF-B9BC2D98494B}" type="datetimeFigureOut">
              <a:rPr lang="zh-CN" altLang="en-US" smtClean="0"/>
              <a:t>2021/4/13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8E4566-214D-43CD-AEB9-8853B47CB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43CF74-9A90-42C9-AE75-DC8C8058B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F8CE-E9F6-422A-A586-147A0764EF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90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096EE3-BE67-4902-9078-8CB62FE29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A6A221-5A42-43B4-BB18-89645F4F59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6510E-82BC-4818-93FE-D6DB2E24CD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D27DF-4D30-4BA1-9EDF-B9BC2D98494B}" type="datetimeFigureOut">
              <a:rPr lang="zh-CN" altLang="en-US" smtClean="0"/>
              <a:t>2021/4/13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3C382-11E4-464F-B185-0A6EF61C0E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79DA4-DDDC-48F4-8798-EAFD31E5B9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CF8CE-E9F6-422A-A586-147A0764EF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576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12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fif"/><Relationship Id="rId10" Type="http://schemas.openxmlformats.org/officeDocument/2006/relationships/image" Target="../media/image9.svg"/><Relationship Id="rId4" Type="http://schemas.openxmlformats.org/officeDocument/2006/relationships/image" Target="../media/image3.jp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110">
            <a:extLst>
              <a:ext uri="{FF2B5EF4-FFF2-40B4-BE49-F238E27FC236}">
                <a16:creationId xmlns:a16="http://schemas.microsoft.com/office/drawing/2014/main" id="{6AD51CE7-450E-4364-A32E-1AA6028A6F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422" y="1844040"/>
            <a:ext cx="3169920" cy="3169920"/>
          </a:xfrm>
          <a:prstGeom prst="rect">
            <a:avLst/>
          </a:prstGeom>
        </p:spPr>
      </p:pic>
      <p:pic>
        <p:nvPicPr>
          <p:cNvPr id="81" name="Picture 80" descr="unloading of products from the transport carrier">
            <a:extLst>
              <a:ext uri="{FF2B5EF4-FFF2-40B4-BE49-F238E27FC236}">
                <a16:creationId xmlns:a16="http://schemas.microsoft.com/office/drawing/2014/main" id="{57232572-861D-4DFF-AB10-10D35FDC27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616" y="1260195"/>
            <a:ext cx="1324966" cy="662026"/>
          </a:xfrm>
          <a:prstGeom prst="rect">
            <a:avLst/>
          </a:prstGeom>
        </p:spPr>
      </p:pic>
      <p:pic>
        <p:nvPicPr>
          <p:cNvPr id="107" name="Picture 106" descr="A picture containing truck&#10;&#10;Description automatically generated">
            <a:extLst>
              <a:ext uri="{FF2B5EF4-FFF2-40B4-BE49-F238E27FC236}">
                <a16:creationId xmlns:a16="http://schemas.microsoft.com/office/drawing/2014/main" id="{187E5041-8922-4474-9338-8341E35CB9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960" y="5120629"/>
            <a:ext cx="1157288" cy="786765"/>
          </a:xfrm>
          <a:prstGeom prst="rect">
            <a:avLst/>
          </a:prstGeom>
        </p:spPr>
      </p:pic>
      <p:pic>
        <p:nvPicPr>
          <p:cNvPr id="95" name="Picture 94" descr="A picture containing electronics, circuit&#10;&#10;Description automatically generated">
            <a:extLst>
              <a:ext uri="{FF2B5EF4-FFF2-40B4-BE49-F238E27FC236}">
                <a16:creationId xmlns:a16="http://schemas.microsoft.com/office/drawing/2014/main" id="{8DADCE1C-37F0-4B29-AF15-D42F86A9EF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321" y="999852"/>
            <a:ext cx="1314450" cy="871538"/>
          </a:xfrm>
          <a:prstGeom prst="rect">
            <a:avLst/>
          </a:prstGeom>
        </p:spPr>
      </p:pic>
      <p:pic>
        <p:nvPicPr>
          <p:cNvPr id="89" name="Picture 88" descr="cargo lift">
            <a:extLst>
              <a:ext uri="{FF2B5EF4-FFF2-40B4-BE49-F238E27FC236}">
                <a16:creationId xmlns:a16="http://schemas.microsoft.com/office/drawing/2014/main" id="{42F5696F-03DC-48A5-8A05-CF7BA09EEB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172" y="606975"/>
            <a:ext cx="1270000" cy="1270000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10EE56C-3803-4672-BEB7-2F15EA6B2A4C}"/>
              </a:ext>
            </a:extLst>
          </p:cNvPr>
          <p:cNvCxnSpPr>
            <a:cxnSpLocks/>
          </p:cNvCxnSpPr>
          <p:nvPr/>
        </p:nvCxnSpPr>
        <p:spPr>
          <a:xfrm flipV="1">
            <a:off x="2335696" y="4952612"/>
            <a:ext cx="6884811" cy="15332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rc 37">
            <a:extLst>
              <a:ext uri="{FF2B5EF4-FFF2-40B4-BE49-F238E27FC236}">
                <a16:creationId xmlns:a16="http://schemas.microsoft.com/office/drawing/2014/main" id="{9698B3C8-F3E5-476D-A74C-27726156F456}"/>
              </a:ext>
            </a:extLst>
          </p:cNvPr>
          <p:cNvSpPr/>
          <p:nvPr/>
        </p:nvSpPr>
        <p:spPr>
          <a:xfrm>
            <a:off x="8850111" y="2113561"/>
            <a:ext cx="700735" cy="369651"/>
          </a:xfrm>
          <a:prstGeom prst="arc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Arc 42">
            <a:extLst>
              <a:ext uri="{FF2B5EF4-FFF2-40B4-BE49-F238E27FC236}">
                <a16:creationId xmlns:a16="http://schemas.microsoft.com/office/drawing/2014/main" id="{51C3B89D-AA23-4333-A06E-41DF97B87ED8}"/>
              </a:ext>
            </a:extLst>
          </p:cNvPr>
          <p:cNvSpPr/>
          <p:nvPr/>
        </p:nvSpPr>
        <p:spPr>
          <a:xfrm rot="5400000">
            <a:off x="8969343" y="4380434"/>
            <a:ext cx="443616" cy="700735"/>
          </a:xfrm>
          <a:prstGeom prst="arc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64A883C-560D-40F2-BB57-F4D3345162B0}"/>
              </a:ext>
            </a:extLst>
          </p:cNvPr>
          <p:cNvSpPr/>
          <p:nvPr/>
        </p:nvSpPr>
        <p:spPr>
          <a:xfrm>
            <a:off x="4875346" y="3023150"/>
            <a:ext cx="3026037" cy="954107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800" cap="none" spc="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Warehouse </a:t>
            </a:r>
          </a:p>
          <a:p>
            <a:pPr algn="ctr"/>
            <a:r>
              <a:rPr lang="en-US" altLang="zh-CN" sz="28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Operations</a:t>
            </a:r>
            <a:endParaRPr lang="en-US" altLang="zh-CN" sz="2800" cap="none" spc="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209237F-1A3B-402C-80BA-54A965DFBA8E}"/>
              </a:ext>
            </a:extLst>
          </p:cNvPr>
          <p:cNvSpPr txBox="1"/>
          <p:nvPr/>
        </p:nvSpPr>
        <p:spPr>
          <a:xfrm>
            <a:off x="2823775" y="2074243"/>
            <a:ext cx="1703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Receiving</a:t>
            </a:r>
            <a:endParaRPr lang="zh-CN" altLang="en-US" sz="24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77E3DF2-9AF9-4B00-BA87-5C241EAF7A98}"/>
              </a:ext>
            </a:extLst>
          </p:cNvPr>
          <p:cNvSpPr txBox="1"/>
          <p:nvPr/>
        </p:nvSpPr>
        <p:spPr>
          <a:xfrm>
            <a:off x="5172359" y="2076326"/>
            <a:ext cx="37490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Transfer and Put away</a:t>
            </a:r>
            <a:endParaRPr lang="zh-CN" altLang="en-US" sz="24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AB4600F-51DE-4EB5-8D8F-DE1E262A7100}"/>
              </a:ext>
            </a:extLst>
          </p:cNvPr>
          <p:cNvSpPr txBox="1"/>
          <p:nvPr/>
        </p:nvSpPr>
        <p:spPr>
          <a:xfrm>
            <a:off x="7911361" y="3857143"/>
            <a:ext cx="32999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Order picking/Selection</a:t>
            </a:r>
            <a:endParaRPr lang="zh-CN" altLang="en-US" sz="24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5CE0D70-3F49-43A7-BAD7-2DB6F81FCA32}"/>
              </a:ext>
            </a:extLst>
          </p:cNvPr>
          <p:cNvSpPr txBox="1"/>
          <p:nvPr/>
        </p:nvSpPr>
        <p:spPr>
          <a:xfrm>
            <a:off x="5308203" y="4496186"/>
            <a:ext cx="31141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Accumulation/Sorting</a:t>
            </a:r>
            <a:endParaRPr lang="zh-CN" altLang="en-US" sz="24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A248419-BA14-4B32-8E9E-522CEEB02360}"/>
              </a:ext>
            </a:extLst>
          </p:cNvPr>
          <p:cNvSpPr txBox="1"/>
          <p:nvPr/>
        </p:nvSpPr>
        <p:spPr>
          <a:xfrm>
            <a:off x="2916910" y="4484088"/>
            <a:ext cx="17036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Shipment</a:t>
            </a:r>
            <a:endParaRPr lang="zh-CN" altLang="en-US" sz="2400" dirty="0"/>
          </a:p>
        </p:txBody>
      </p:sp>
      <p:pic>
        <p:nvPicPr>
          <p:cNvPr id="76" name="Graphic 75" descr="Caret Right with solid fill">
            <a:extLst>
              <a:ext uri="{FF2B5EF4-FFF2-40B4-BE49-F238E27FC236}">
                <a16:creationId xmlns:a16="http://schemas.microsoft.com/office/drawing/2014/main" id="{CB48601C-714A-4AFA-B7FD-18B80F0572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52736" y="1655469"/>
            <a:ext cx="914400" cy="914400"/>
          </a:xfrm>
          <a:prstGeom prst="rect">
            <a:avLst/>
          </a:prstGeom>
        </p:spPr>
      </p:pic>
      <p:pic>
        <p:nvPicPr>
          <p:cNvPr id="79" name="Graphic 78" descr="Caret Left with solid fill">
            <a:extLst>
              <a:ext uri="{FF2B5EF4-FFF2-40B4-BE49-F238E27FC236}">
                <a16:creationId xmlns:a16="http://schemas.microsoft.com/office/drawing/2014/main" id="{F09801DB-7583-4943-912D-B89000C1D6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952736" y="4516843"/>
            <a:ext cx="914400" cy="91440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915229B8-7DB4-4CBF-859F-38EB9D8FB13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149" y="876376"/>
            <a:ext cx="1463040" cy="1045845"/>
          </a:xfrm>
          <a:prstGeom prst="rect">
            <a:avLst/>
          </a:prstGeom>
        </p:spPr>
      </p:pic>
      <p:pic>
        <p:nvPicPr>
          <p:cNvPr id="97" name="Picture 96" descr="A picture containing text, orange&#10;&#10;Description automatically generated">
            <a:extLst>
              <a:ext uri="{FF2B5EF4-FFF2-40B4-BE49-F238E27FC236}">
                <a16:creationId xmlns:a16="http://schemas.microsoft.com/office/drawing/2014/main" id="{78CA5517-1B29-4C9C-8BFA-9136CA31938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919" y="2705393"/>
            <a:ext cx="1828800" cy="1028700"/>
          </a:xfrm>
          <a:prstGeom prst="rect">
            <a:avLst/>
          </a:prstGeom>
        </p:spPr>
      </p:pic>
      <p:pic>
        <p:nvPicPr>
          <p:cNvPr id="99" name="Picture 98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907D389B-BA1A-4BFA-81F5-DBA5F70C4CE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464" y="5158129"/>
            <a:ext cx="889000" cy="711763"/>
          </a:xfrm>
          <a:prstGeom prst="rect">
            <a:avLst/>
          </a:prstGeom>
        </p:spPr>
      </p:pic>
      <p:pic>
        <p:nvPicPr>
          <p:cNvPr id="101" name="Picture 100" descr="A picture containing text, indoor, warehouse, file&#10;&#10;Description automatically generated">
            <a:extLst>
              <a:ext uri="{FF2B5EF4-FFF2-40B4-BE49-F238E27FC236}">
                <a16:creationId xmlns:a16="http://schemas.microsoft.com/office/drawing/2014/main" id="{AE42E62C-592E-42EA-A957-A4AF92A4C5C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203" y="5120629"/>
            <a:ext cx="1381125" cy="786765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30365D2-228B-464D-B245-CE382D97FBFC}"/>
              </a:ext>
            </a:extLst>
          </p:cNvPr>
          <p:cNvCxnSpPr>
            <a:cxnSpLocks/>
          </p:cNvCxnSpPr>
          <p:nvPr/>
        </p:nvCxnSpPr>
        <p:spPr>
          <a:xfrm>
            <a:off x="2541019" y="2117371"/>
            <a:ext cx="6669932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5895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4BDD6-84BA-45D8-B2E6-C1D525FD7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BFA50-DE82-48D2-8A14-03F7EAD9B8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382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15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yibo li</dc:creator>
  <cp:lastModifiedBy>LI YIBO</cp:lastModifiedBy>
  <cp:revision>14</cp:revision>
  <dcterms:created xsi:type="dcterms:W3CDTF">2021-04-12T18:43:44Z</dcterms:created>
  <dcterms:modified xsi:type="dcterms:W3CDTF">2021-04-13T10:07:57Z</dcterms:modified>
</cp:coreProperties>
</file>